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yrillic Bodoni" charset="1" panose="02070603070506020303"/>
      <p:regular r:id="rId12"/>
    </p:embeddedFont>
    <p:embeddedFont>
      <p:font typeface="Cyrillic Bodoni Bold" charset="1" panose="02070803080506020303"/>
      <p:regular r:id="rId13"/>
    </p:embeddedFont>
    <p:embeddedFont>
      <p:font typeface="Cyrillic Bodoni Italics" charset="1" panose="02070603070506090303"/>
      <p:regular r:id="rId14"/>
    </p:embeddedFont>
    <p:embeddedFont>
      <p:font typeface="Cyrillic Bodoni Bold Italics" charset="1" panose="02070803080506090303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00747">
            <a:off x="-4716769" y="-2801347"/>
            <a:ext cx="15571900" cy="15889694"/>
          </a:xfrm>
          <a:custGeom>
            <a:avLst/>
            <a:gdLst/>
            <a:ahLst/>
            <a:cxnLst/>
            <a:rect r="r" b="b" t="t" l="l"/>
            <a:pathLst>
              <a:path h="15889694" w="15571900">
                <a:moveTo>
                  <a:pt x="0" y="0"/>
                </a:moveTo>
                <a:lnTo>
                  <a:pt x="15571900" y="0"/>
                </a:lnTo>
                <a:lnTo>
                  <a:pt x="15571900" y="15889694"/>
                </a:lnTo>
                <a:lnTo>
                  <a:pt x="0" y="15889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45729" y="1028700"/>
            <a:ext cx="8900785" cy="8433494"/>
          </a:xfrm>
          <a:custGeom>
            <a:avLst/>
            <a:gdLst/>
            <a:ahLst/>
            <a:cxnLst/>
            <a:rect r="r" b="b" t="t" l="l"/>
            <a:pathLst>
              <a:path h="8433494" w="8900785">
                <a:moveTo>
                  <a:pt x="0" y="0"/>
                </a:moveTo>
                <a:lnTo>
                  <a:pt x="8900785" y="0"/>
                </a:lnTo>
                <a:lnTo>
                  <a:pt x="8900785" y="8433494"/>
                </a:lnTo>
                <a:lnTo>
                  <a:pt x="0" y="843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8869" y="1956103"/>
            <a:ext cx="7926860" cy="5992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49"/>
              </a:lnSpc>
            </a:pPr>
            <a:r>
              <a:rPr lang="en-US" sz="14226">
                <a:solidFill>
                  <a:srgbClr val="FFFFFF"/>
                </a:solidFill>
                <a:latin typeface="Oswald Bold"/>
              </a:rPr>
              <a:t>PROJECT</a:t>
            </a:r>
          </a:p>
          <a:p>
            <a:pPr>
              <a:lnSpc>
                <a:spcPts val="15649"/>
              </a:lnSpc>
            </a:pPr>
            <a:r>
              <a:rPr lang="en-US" sz="14226">
                <a:solidFill>
                  <a:srgbClr val="FFFFFF"/>
                </a:solidFill>
                <a:latin typeface="Oswald Bold"/>
              </a:rPr>
              <a:t>TIKET</a:t>
            </a:r>
          </a:p>
          <a:p>
            <a:pPr>
              <a:lnSpc>
                <a:spcPts val="15649"/>
              </a:lnSpc>
            </a:pPr>
            <a:r>
              <a:rPr lang="en-US" sz="14226">
                <a:solidFill>
                  <a:srgbClr val="FFFFFF"/>
                </a:solidFill>
                <a:latin typeface="Oswald Bold"/>
              </a:rPr>
              <a:t>PARKIR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75207"/>
            <a:ext cx="6474951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yrillic Bodoni"/>
              </a:rPr>
              <a:t>dbparkir.my.id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782299" y="-1677199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7" y="0"/>
                </a:lnTo>
                <a:lnTo>
                  <a:pt x="5572037" y="3057655"/>
                </a:lnTo>
                <a:lnTo>
                  <a:pt x="0" y="3057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45100">
            <a:off x="6715317" y="-2889990"/>
            <a:ext cx="16696067" cy="17036803"/>
          </a:xfrm>
          <a:custGeom>
            <a:avLst/>
            <a:gdLst/>
            <a:ahLst/>
            <a:cxnLst/>
            <a:rect r="r" b="b" t="t" l="l"/>
            <a:pathLst>
              <a:path h="17036803" w="16696067">
                <a:moveTo>
                  <a:pt x="0" y="0"/>
                </a:moveTo>
                <a:lnTo>
                  <a:pt x="16696067" y="0"/>
                </a:lnTo>
                <a:lnTo>
                  <a:pt x="16696067" y="17036803"/>
                </a:lnTo>
                <a:lnTo>
                  <a:pt x="0" y="17036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0412" y="1130617"/>
            <a:ext cx="5969164" cy="8025767"/>
          </a:xfrm>
          <a:custGeom>
            <a:avLst/>
            <a:gdLst/>
            <a:ahLst/>
            <a:cxnLst/>
            <a:rect r="r" b="b" t="t" l="l"/>
            <a:pathLst>
              <a:path h="8025767" w="5969164">
                <a:moveTo>
                  <a:pt x="0" y="0"/>
                </a:moveTo>
                <a:lnTo>
                  <a:pt x="5969164" y="0"/>
                </a:lnTo>
                <a:lnTo>
                  <a:pt x="5969164" y="8025766"/>
                </a:lnTo>
                <a:lnTo>
                  <a:pt x="0" y="8025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0925" y="1225867"/>
            <a:ext cx="9115693" cy="321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15"/>
              </a:lnSpc>
            </a:pPr>
            <a:r>
              <a:rPr lang="en-US" sz="11377">
                <a:solidFill>
                  <a:srgbClr val="FFFFFF"/>
                </a:solidFill>
                <a:latin typeface="Oswald Bold"/>
              </a:rPr>
              <a:t>DAFTAR ANGGOTA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209093"/>
            <a:ext cx="7991748" cy="269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39"/>
              </a:lnSpc>
            </a:pPr>
          </a:p>
          <a:p>
            <a:pPr algn="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yrillic Bodoni"/>
              </a:rPr>
              <a:t>M. YUGO CAHYO FURQONSYAH (22090167)</a:t>
            </a:r>
          </a:p>
          <a:p>
            <a:pPr algn="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yrillic Bodoni"/>
              </a:rPr>
              <a:t>IKHWAN IRGI SAPUTRA (22090061)</a:t>
            </a:r>
          </a:p>
          <a:p>
            <a:pPr algn="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yrillic Bodoni"/>
              </a:rPr>
              <a:t>M Ibrahim Hanif (22090118)</a:t>
            </a:r>
          </a:p>
          <a:p>
            <a:pPr algn="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yrillic Bodoni"/>
              </a:rPr>
              <a:t>Dodi (22090036)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656" y="942848"/>
            <a:ext cx="17022687" cy="8127734"/>
          </a:xfrm>
          <a:custGeom>
            <a:avLst/>
            <a:gdLst/>
            <a:ahLst/>
            <a:cxnLst/>
            <a:rect r="r" b="b" t="t" l="l"/>
            <a:pathLst>
              <a:path h="8127734" w="17022687">
                <a:moveTo>
                  <a:pt x="0" y="0"/>
                </a:moveTo>
                <a:lnTo>
                  <a:pt x="17022688" y="0"/>
                </a:lnTo>
                <a:lnTo>
                  <a:pt x="17022688" y="8127734"/>
                </a:lnTo>
                <a:lnTo>
                  <a:pt x="0" y="812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31736" y="5386894"/>
            <a:ext cx="8033461" cy="6135556"/>
          </a:xfrm>
          <a:custGeom>
            <a:avLst/>
            <a:gdLst/>
            <a:ahLst/>
            <a:cxnLst/>
            <a:rect r="r" b="b" t="t" l="l"/>
            <a:pathLst>
              <a:path h="6135556" w="8033461">
                <a:moveTo>
                  <a:pt x="0" y="0"/>
                </a:moveTo>
                <a:lnTo>
                  <a:pt x="8033461" y="0"/>
                </a:lnTo>
                <a:lnTo>
                  <a:pt x="8033461" y="6135557"/>
                </a:lnTo>
                <a:lnTo>
                  <a:pt x="0" y="6135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86018" y="8074493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6" y="0"/>
                </a:lnTo>
                <a:lnTo>
                  <a:pt x="5572036" y="3057655"/>
                </a:lnTo>
                <a:lnTo>
                  <a:pt x="0" y="3057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34835" y="446904"/>
            <a:ext cx="2420509" cy="2114920"/>
          </a:xfrm>
          <a:custGeom>
            <a:avLst/>
            <a:gdLst/>
            <a:ahLst/>
            <a:cxnLst/>
            <a:rect r="r" b="b" t="t" l="l"/>
            <a:pathLst>
              <a:path h="2114920" w="2420509">
                <a:moveTo>
                  <a:pt x="0" y="0"/>
                </a:moveTo>
                <a:lnTo>
                  <a:pt x="2420509" y="0"/>
                </a:lnTo>
                <a:lnTo>
                  <a:pt x="2420509" y="2114919"/>
                </a:lnTo>
                <a:lnTo>
                  <a:pt x="0" y="2114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0438" y="1599614"/>
            <a:ext cx="9920041" cy="164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39"/>
              </a:lnSpc>
            </a:pPr>
            <a:r>
              <a:rPr lang="en-US" sz="11399">
                <a:solidFill>
                  <a:srgbClr val="FFFFFF"/>
                </a:solidFill>
                <a:latin typeface="Oswald Bold"/>
              </a:rPr>
              <a:t>DESKRIPSI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0438" y="3562350"/>
            <a:ext cx="10059936" cy="104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yrillic Bodoni"/>
              </a:rPr>
              <a:t>Project ini menggunakan Framework React Js + TailwindCSS untuk Frontend nya dan PHP sebagai Backend (REST API)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0438" y="5273647"/>
            <a:ext cx="9920041" cy="31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yrillic Bodoni"/>
              </a:rPr>
              <a:t>Kelola parkir kendaraan secara dinamis dengan sistem berbasis WEB yang terintegrasi dengan database untuk penyimpanan data jangka panjang. Memiliki sistem role untuk membatasi akses pengguna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26073" y="6277532"/>
            <a:ext cx="20396118" cy="1000285"/>
            <a:chOff x="0" y="0"/>
            <a:chExt cx="5371817" cy="263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1817" cy="263450"/>
            </a:xfrm>
            <a:custGeom>
              <a:avLst/>
              <a:gdLst/>
              <a:ahLst/>
              <a:cxnLst/>
              <a:rect r="r" b="b" t="t" l="l"/>
              <a:pathLst>
                <a:path h="263450" w="5371817">
                  <a:moveTo>
                    <a:pt x="0" y="0"/>
                  </a:moveTo>
                  <a:lnTo>
                    <a:pt x="5371817" y="0"/>
                  </a:lnTo>
                  <a:lnTo>
                    <a:pt x="5371817" y="263450"/>
                  </a:lnTo>
                  <a:lnTo>
                    <a:pt x="0" y="263450"/>
                  </a:lnTo>
                  <a:close/>
                </a:path>
              </a:pathLst>
            </a:custGeom>
            <a:solidFill>
              <a:srgbClr val="4C6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71817" cy="301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3338" y="5143500"/>
            <a:ext cx="3657600" cy="1764792"/>
          </a:xfrm>
          <a:custGeom>
            <a:avLst/>
            <a:gdLst/>
            <a:ahLst/>
            <a:cxnLst/>
            <a:rect r="r" b="b" t="t" l="l"/>
            <a:pathLst>
              <a:path h="1764792" w="3657600">
                <a:moveTo>
                  <a:pt x="0" y="0"/>
                </a:moveTo>
                <a:lnTo>
                  <a:pt x="3657600" y="0"/>
                </a:lnTo>
                <a:lnTo>
                  <a:pt x="3657600" y="1764792"/>
                </a:lnTo>
                <a:lnTo>
                  <a:pt x="0" y="176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08317" y="4907444"/>
            <a:ext cx="2343600" cy="2000848"/>
          </a:xfrm>
          <a:custGeom>
            <a:avLst/>
            <a:gdLst/>
            <a:ahLst/>
            <a:cxnLst/>
            <a:rect r="r" b="b" t="t" l="l"/>
            <a:pathLst>
              <a:path h="2000848" w="2343600">
                <a:moveTo>
                  <a:pt x="0" y="0"/>
                </a:moveTo>
                <a:lnTo>
                  <a:pt x="2343600" y="0"/>
                </a:lnTo>
                <a:lnTo>
                  <a:pt x="2343600" y="2000848"/>
                </a:lnTo>
                <a:lnTo>
                  <a:pt x="0" y="2000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26713" y="5076932"/>
            <a:ext cx="3030622" cy="1897927"/>
          </a:xfrm>
          <a:custGeom>
            <a:avLst/>
            <a:gdLst/>
            <a:ahLst/>
            <a:cxnLst/>
            <a:rect r="r" b="b" t="t" l="l"/>
            <a:pathLst>
              <a:path h="1897927" w="3030622">
                <a:moveTo>
                  <a:pt x="0" y="0"/>
                </a:moveTo>
                <a:lnTo>
                  <a:pt x="3030622" y="0"/>
                </a:lnTo>
                <a:lnTo>
                  <a:pt x="3030622" y="1897928"/>
                </a:lnTo>
                <a:lnTo>
                  <a:pt x="0" y="189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58014" y="4917460"/>
            <a:ext cx="2658998" cy="2057400"/>
          </a:xfrm>
          <a:custGeom>
            <a:avLst/>
            <a:gdLst/>
            <a:ahLst/>
            <a:cxnLst/>
            <a:rect r="r" b="b" t="t" l="l"/>
            <a:pathLst>
              <a:path h="2057400" w="2658998">
                <a:moveTo>
                  <a:pt x="0" y="0"/>
                </a:moveTo>
                <a:lnTo>
                  <a:pt x="2658999" y="0"/>
                </a:lnTo>
                <a:lnTo>
                  <a:pt x="265899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8993" y="-6094681"/>
            <a:ext cx="17022687" cy="8127734"/>
          </a:xfrm>
          <a:custGeom>
            <a:avLst/>
            <a:gdLst/>
            <a:ahLst/>
            <a:cxnLst/>
            <a:rect r="r" b="b" t="t" l="l"/>
            <a:pathLst>
              <a:path h="8127734" w="17022687">
                <a:moveTo>
                  <a:pt x="0" y="0"/>
                </a:moveTo>
                <a:lnTo>
                  <a:pt x="17022687" y="0"/>
                </a:lnTo>
                <a:lnTo>
                  <a:pt x="17022687" y="8127734"/>
                </a:lnTo>
                <a:lnTo>
                  <a:pt x="0" y="8127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01982" y="-570954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6" y="0"/>
                </a:lnTo>
                <a:lnTo>
                  <a:pt x="5572036" y="3057656"/>
                </a:lnTo>
                <a:lnTo>
                  <a:pt x="0" y="30576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31678" y="574675"/>
            <a:ext cx="10024644" cy="98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Oswald Bold"/>
              </a:rPr>
              <a:t>FITUR WEBSITE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3338" y="3582077"/>
            <a:ext cx="2981573" cy="88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3165">
                <a:solidFill>
                  <a:srgbClr val="4C6FBF"/>
                </a:solidFill>
                <a:latin typeface="Oswald Bold"/>
              </a:rPr>
              <a:t>KENDARAAN MASUK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89331" y="3582077"/>
            <a:ext cx="2981573" cy="88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3165">
                <a:solidFill>
                  <a:srgbClr val="4C6FBF"/>
                </a:solidFill>
                <a:latin typeface="Oswald Bold"/>
              </a:rPr>
              <a:t>KENDARAAN KELUAR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993" y="7925518"/>
            <a:ext cx="3896820" cy="100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4C6FBF"/>
                </a:solidFill>
                <a:latin typeface="Cyrillic Bodoni"/>
              </a:rPr>
              <a:t>Petugas Dapat mencatat kendaraan masuk dan dapat melihat riwayat kendaraan yang masuk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35324" y="3582077"/>
            <a:ext cx="2981573" cy="88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3165">
                <a:solidFill>
                  <a:srgbClr val="4C6FBF"/>
                </a:solidFill>
                <a:latin typeface="Oswald Bold"/>
              </a:rPr>
              <a:t>PENGATURAN TARIF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51237" y="3582077"/>
            <a:ext cx="2981573" cy="44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3165">
                <a:solidFill>
                  <a:srgbClr val="4C6FBF"/>
                </a:solidFill>
                <a:latin typeface="Oswald Bold"/>
              </a:rPr>
              <a:t>KELOLA AKUN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00938" y="7925518"/>
            <a:ext cx="3896820" cy="100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4C6FBF"/>
                </a:solidFill>
                <a:latin typeface="Cyrillic Bodoni"/>
              </a:rPr>
              <a:t>Petugas Dapat mencatat kendaraan Keluar dan dapat melihat riwayat kendaraan yang masuk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35324" y="7925518"/>
            <a:ext cx="3507962" cy="100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4C6FBF"/>
                </a:solidFill>
                <a:latin typeface="Cyrillic Bodoni"/>
              </a:rPr>
              <a:t>Admin Dapat mengelola tarif dari tiap jenis kendaraan dan mengelola data kendaraan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12650" y="7925518"/>
            <a:ext cx="3578663" cy="100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4C6FBF"/>
                </a:solidFill>
                <a:latin typeface="Cyrillic Bodoni"/>
              </a:rPr>
              <a:t>Admin Dapat mengelola akun pegawai yang akan melakukan tugasnya di web ini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656" y="9258300"/>
            <a:ext cx="17022687" cy="8127734"/>
          </a:xfrm>
          <a:custGeom>
            <a:avLst/>
            <a:gdLst/>
            <a:ahLst/>
            <a:cxnLst/>
            <a:rect r="r" b="b" t="t" l="l"/>
            <a:pathLst>
              <a:path h="8127734" w="17022687">
                <a:moveTo>
                  <a:pt x="0" y="0"/>
                </a:moveTo>
                <a:lnTo>
                  <a:pt x="17022688" y="0"/>
                </a:lnTo>
                <a:lnTo>
                  <a:pt x="17022688" y="8127734"/>
                </a:lnTo>
                <a:lnTo>
                  <a:pt x="0" y="8127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9212" y="4202918"/>
            <a:ext cx="8049577" cy="5584394"/>
          </a:xfrm>
          <a:custGeom>
            <a:avLst/>
            <a:gdLst/>
            <a:ahLst/>
            <a:cxnLst/>
            <a:rect r="r" b="b" t="t" l="l"/>
            <a:pathLst>
              <a:path h="5584394" w="8049577">
                <a:moveTo>
                  <a:pt x="0" y="0"/>
                </a:moveTo>
                <a:lnTo>
                  <a:pt x="8049576" y="0"/>
                </a:lnTo>
                <a:lnTo>
                  <a:pt x="8049576" y="5584394"/>
                </a:lnTo>
                <a:lnTo>
                  <a:pt x="0" y="5584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615638"/>
            <a:ext cx="4881072" cy="5055724"/>
          </a:xfrm>
          <a:custGeom>
            <a:avLst/>
            <a:gdLst/>
            <a:ahLst/>
            <a:cxnLst/>
            <a:rect r="r" b="b" t="t" l="l"/>
            <a:pathLst>
              <a:path h="5055724" w="4881072">
                <a:moveTo>
                  <a:pt x="0" y="0"/>
                </a:moveTo>
                <a:lnTo>
                  <a:pt x="4881072" y="0"/>
                </a:lnTo>
                <a:lnTo>
                  <a:pt x="4881072" y="5055724"/>
                </a:lnTo>
                <a:lnTo>
                  <a:pt x="0" y="5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74272" y="2615638"/>
            <a:ext cx="4881072" cy="5055724"/>
          </a:xfrm>
          <a:custGeom>
            <a:avLst/>
            <a:gdLst/>
            <a:ahLst/>
            <a:cxnLst/>
            <a:rect r="r" b="b" t="t" l="l"/>
            <a:pathLst>
              <a:path h="5055724" w="4881072">
                <a:moveTo>
                  <a:pt x="0" y="0"/>
                </a:moveTo>
                <a:lnTo>
                  <a:pt x="4881072" y="0"/>
                </a:lnTo>
                <a:lnTo>
                  <a:pt x="4881072" y="5055724"/>
                </a:lnTo>
                <a:lnTo>
                  <a:pt x="0" y="5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70227" y="574675"/>
            <a:ext cx="9737398" cy="98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4C6FBF"/>
                </a:solidFill>
                <a:latin typeface="Oswald Bold"/>
              </a:rPr>
              <a:t>AKSES MASUK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1397" y="4057758"/>
            <a:ext cx="3835679" cy="211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yrillic Bodoni Bold"/>
              </a:rPr>
              <a:t>AKSES ADMIN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username : admin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password : admin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96968" y="4145768"/>
            <a:ext cx="3835679" cy="264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yrillic Bodoni"/>
              </a:rPr>
              <a:t>AKSES STANDAR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username : standar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password : standar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72222" y="-1030353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7" y="0"/>
                </a:lnTo>
                <a:lnTo>
                  <a:pt x="5572037" y="3057656"/>
                </a:lnTo>
                <a:lnTo>
                  <a:pt x="0" y="3057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56259" y="-1030353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7" y="0"/>
                </a:lnTo>
                <a:lnTo>
                  <a:pt x="5572037" y="3057656"/>
                </a:lnTo>
                <a:lnTo>
                  <a:pt x="0" y="3057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8784" y="4371039"/>
            <a:ext cx="11390433" cy="164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39"/>
              </a:lnSpc>
            </a:pPr>
            <a:r>
              <a:rPr lang="en-US" sz="11399">
                <a:solidFill>
                  <a:srgbClr val="4C6FBF"/>
                </a:solidFill>
                <a:latin typeface="Oswald Bold"/>
              </a:rPr>
              <a:t>TERIMAKASIH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045100">
            <a:off x="12631330" y="-2843668"/>
            <a:ext cx="7589841" cy="7744736"/>
          </a:xfrm>
          <a:custGeom>
            <a:avLst/>
            <a:gdLst/>
            <a:ahLst/>
            <a:cxnLst/>
            <a:rect r="r" b="b" t="t" l="l"/>
            <a:pathLst>
              <a:path h="7744736" w="7589841">
                <a:moveTo>
                  <a:pt x="0" y="0"/>
                </a:moveTo>
                <a:lnTo>
                  <a:pt x="7589841" y="0"/>
                </a:lnTo>
                <a:lnTo>
                  <a:pt x="7589841" y="7744736"/>
                </a:lnTo>
                <a:lnTo>
                  <a:pt x="0" y="774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045100">
            <a:off x="-668961" y="6414632"/>
            <a:ext cx="7589841" cy="7744736"/>
          </a:xfrm>
          <a:custGeom>
            <a:avLst/>
            <a:gdLst/>
            <a:ahLst/>
            <a:cxnLst/>
            <a:rect r="r" b="b" t="t" l="l"/>
            <a:pathLst>
              <a:path h="7744736" w="7589841">
                <a:moveTo>
                  <a:pt x="0" y="0"/>
                </a:moveTo>
                <a:lnTo>
                  <a:pt x="7589841" y="0"/>
                </a:lnTo>
                <a:lnTo>
                  <a:pt x="7589841" y="7744736"/>
                </a:lnTo>
                <a:lnTo>
                  <a:pt x="0" y="774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4214" y="-1528828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6" y="0"/>
                </a:lnTo>
                <a:lnTo>
                  <a:pt x="5572036" y="3057656"/>
                </a:lnTo>
                <a:lnTo>
                  <a:pt x="0" y="3057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2786018" y="6459665"/>
            <a:ext cx="5572037" cy="3057655"/>
          </a:xfrm>
          <a:custGeom>
            <a:avLst/>
            <a:gdLst/>
            <a:ahLst/>
            <a:cxnLst/>
            <a:rect r="r" b="b" t="t" l="l"/>
            <a:pathLst>
              <a:path h="3057655" w="5572037">
                <a:moveTo>
                  <a:pt x="0" y="0"/>
                </a:moveTo>
                <a:lnTo>
                  <a:pt x="5572036" y="0"/>
                </a:lnTo>
                <a:lnTo>
                  <a:pt x="5572036" y="3057655"/>
                </a:lnTo>
                <a:lnTo>
                  <a:pt x="0" y="305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DAF5eska8v4</dc:identifier>
  <dcterms:modified xsi:type="dcterms:W3CDTF">2011-08-01T06:04:30Z</dcterms:modified>
  <cp:revision>1</cp:revision>
  <dc:title>Tugas Kelompok.</dc:title>
</cp:coreProperties>
</file>